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0" y="11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2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2" y="3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2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6050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SINBA-SIS-03-P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75177"/>
            <a:ext cx="12068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114300"/>
            <a:ext cx="8928101" cy="35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100" b="1" dirty="0" smtClean="0">
                <a:solidFill>
                  <a:schemeClr val="tx2"/>
                </a:solidFill>
              </a:rPr>
              <a:t>H O J A   D I A R I A   D E   C O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N S U L T A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   E X T E R N A   D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</a:t>
            </a:r>
            <a:r>
              <a:rPr lang="en-US" altLang="es-MX" sz="1100" b="1" dirty="0" smtClean="0">
                <a:solidFill>
                  <a:schemeClr val="tx2"/>
                </a:solidFill>
              </a:rPr>
              <a:t>E   S</a:t>
            </a:r>
            <a:r>
              <a:rPr lang="en-US" altLang="es-MX" sz="1100" b="1" baseline="0" dirty="0" smtClean="0">
                <a:solidFill>
                  <a:schemeClr val="tx2"/>
                </a:solidFill>
              </a:rPr>
              <a:t> A L U D   M E N T A L</a:t>
            </a:r>
            <a:endParaRPr lang="en-US" altLang="es-MX" sz="1100" b="1" dirty="0" smtClean="0">
              <a:solidFill>
                <a:schemeClr val="tx2"/>
              </a:solidFill>
            </a:endParaRP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762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Rectángulo 297"/>
          <p:cNvSpPr/>
          <p:nvPr/>
        </p:nvSpPr>
        <p:spPr bwMode="auto">
          <a:xfrm>
            <a:off x="4314410" y="6721765"/>
            <a:ext cx="151747" cy="5267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352" name="Conector recto 351"/>
          <p:cNvCxnSpPr/>
          <p:nvPr/>
        </p:nvCxnSpPr>
        <p:spPr bwMode="auto">
          <a:xfrm>
            <a:off x="4146827" y="6720341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Conector recto 296"/>
          <p:cNvCxnSpPr/>
          <p:nvPr/>
        </p:nvCxnSpPr>
        <p:spPr bwMode="auto">
          <a:xfrm>
            <a:off x="4146827" y="374678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Conector recto 342"/>
          <p:cNvCxnSpPr/>
          <p:nvPr/>
        </p:nvCxnSpPr>
        <p:spPr bwMode="auto">
          <a:xfrm>
            <a:off x="4146827" y="4304685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9" name="Conector recto 348"/>
          <p:cNvCxnSpPr/>
          <p:nvPr/>
        </p:nvCxnSpPr>
        <p:spPr bwMode="auto">
          <a:xfrm>
            <a:off x="4146827" y="5919387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9" name="Rectángulo 298"/>
          <p:cNvSpPr/>
          <p:nvPr/>
        </p:nvSpPr>
        <p:spPr bwMode="auto">
          <a:xfrm>
            <a:off x="4308505" y="5920079"/>
            <a:ext cx="157652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0" name="Rectángulo 299"/>
          <p:cNvSpPr/>
          <p:nvPr/>
        </p:nvSpPr>
        <p:spPr bwMode="auto">
          <a:xfrm>
            <a:off x="4317395" y="5113627"/>
            <a:ext cx="144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1" name="Rectángulo 300"/>
          <p:cNvSpPr/>
          <p:nvPr/>
        </p:nvSpPr>
        <p:spPr bwMode="auto">
          <a:xfrm>
            <a:off x="4314410" y="4307182"/>
            <a:ext cx="151747" cy="52522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2" name="Rectángulo 301"/>
          <p:cNvSpPr/>
          <p:nvPr/>
        </p:nvSpPr>
        <p:spPr bwMode="auto">
          <a:xfrm>
            <a:off x="4314410" y="3481658"/>
            <a:ext cx="151747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859045" y="-47790"/>
            <a:ext cx="1671752" cy="472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800"/>
              </a:lnSpc>
              <a:spcBef>
                <a:spcPts val="500"/>
              </a:spcBef>
              <a:spcAft>
                <a:spcPts val="12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AÑO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DERIVACIÓN </a:t>
            </a:r>
            <a:r>
              <a:rPr lang="es-MX" altLang="es-MX" sz="700" b="1" dirty="0"/>
              <a:t>PRECONSULTA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ES_tradnl" altLang="es-MX" sz="700" b="1" dirty="0" smtClean="0"/>
              <a:t>ENTREVISTA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ESTUDIO PSICOMÉTRICO </a:t>
            </a:r>
            <a:endParaRPr lang="es-MX" altLang="es-MX" sz="700" b="1" dirty="0" smtClean="0"/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PSICOTERAPIA </a:t>
            </a:r>
            <a:r>
              <a:rPr lang="es-MX" altLang="es-MX" sz="700" b="1" dirty="0" smtClean="0"/>
              <a:t>INDIVIDUAL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ALCOHOL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TABACO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CANNABIS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OTRAS SUBSTANCIAS </a:t>
            </a:r>
            <a:r>
              <a:rPr lang="es-MX" altLang="es-MX" sz="700" b="1" dirty="0" smtClean="0"/>
              <a:t>PSICOACTIVAS</a:t>
            </a:r>
          </a:p>
          <a:p>
            <a:pPr>
              <a:lnSpc>
                <a:spcPts val="800"/>
              </a:lnSpc>
              <a:spcBef>
                <a:spcPts val="300"/>
              </a:spcBef>
              <a:spcAft>
                <a:spcPts val="1200"/>
              </a:spcAft>
            </a:pPr>
            <a:r>
              <a:rPr lang="es-MX" altLang="es-MX" sz="700" b="1" dirty="0"/>
              <a:t>CONSULTA </a:t>
            </a:r>
            <a:r>
              <a:rPr lang="es-MX" altLang="es-MX" sz="700" b="1" dirty="0" smtClean="0"/>
              <a:t>INTEGRADA                            LÍNEA DE VIDA</a:t>
            </a:r>
          </a:p>
          <a:p>
            <a:pPr>
              <a:lnSpc>
                <a:spcPts val="800"/>
              </a:lnSpc>
              <a:spcBef>
                <a:spcPts val="400"/>
              </a:spcBef>
              <a:spcAft>
                <a:spcPts val="1200"/>
              </a:spcAft>
            </a:pPr>
            <a:r>
              <a:rPr lang="es-MX" altLang="es-MX" sz="700" b="1" dirty="0"/>
              <a:t>PRESENTA </a:t>
            </a:r>
            <a:r>
              <a:rPr lang="es-MX" altLang="es-MX" sz="700" b="1" dirty="0" smtClean="0"/>
              <a:t>CARTILLA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REFERIDO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 smtClean="0"/>
              <a:t>CONTRAREFERIDO</a:t>
            </a:r>
          </a:p>
          <a:p>
            <a:pPr>
              <a:lnSpc>
                <a:spcPts val="800"/>
              </a:lnSpc>
              <a:spcBef>
                <a:spcPts val="700"/>
              </a:spcBef>
              <a:spcAft>
                <a:spcPts val="1200"/>
              </a:spcAft>
            </a:pPr>
            <a:r>
              <a:rPr lang="es-MX" altLang="es-MX" sz="700" b="1" dirty="0"/>
              <a:t>UNIDAD CONSULTANTE TM</a:t>
            </a: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720677" y="3044946"/>
            <a:ext cx="5216171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1     2                          3                  4</a:t>
            </a:r>
            <a:r>
              <a:rPr lang="es-ES_tradnl" altLang="es-MX" sz="500" b="1" dirty="0" smtClean="0"/>
              <a:t> </a:t>
            </a:r>
            <a:r>
              <a:rPr lang="es-ES_tradnl" altLang="es-MX" sz="700" b="1" dirty="0" smtClean="0"/>
              <a:t>        </a:t>
            </a:r>
            <a:r>
              <a:rPr lang="es-ES_tradnl" altLang="es-MX" sz="600" b="1" dirty="0" smtClean="0"/>
              <a:t> RT                                                                                                                                                         5</a:t>
            </a:r>
            <a:endParaRPr lang="es-ES_tradnl" altLang="es-MX" sz="700" b="1" dirty="0"/>
          </a:p>
        </p:txBody>
      </p:sp>
      <p:sp>
        <p:nvSpPr>
          <p:cNvPr id="262" name="Rectángulo 261"/>
          <p:cNvSpPr/>
          <p:nvPr/>
        </p:nvSpPr>
        <p:spPr bwMode="auto">
          <a:xfrm>
            <a:off x="3107155" y="3108515"/>
            <a:ext cx="5148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7672" y="3104819"/>
            <a:ext cx="2628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9908" y="3194005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1" name="Rectángulo 290"/>
          <p:cNvSpPr/>
          <p:nvPr/>
        </p:nvSpPr>
        <p:spPr bwMode="auto">
          <a:xfrm>
            <a:off x="4315548" y="3102779"/>
            <a:ext cx="1440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3" name="Rectángulo 262"/>
          <p:cNvSpPr/>
          <p:nvPr/>
        </p:nvSpPr>
        <p:spPr bwMode="auto">
          <a:xfrm>
            <a:off x="4626020" y="3106136"/>
            <a:ext cx="29628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2409613" y="1324960"/>
            <a:ext cx="1861816" cy="184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MEDICIONES </a:t>
            </a:r>
            <a:r>
              <a:rPr lang="es-ES_tradnl" altLang="es-MX" sz="700" b="1" dirty="0"/>
              <a:t>PESO/TALLA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0"/>
              </a:spcAft>
            </a:pPr>
            <a:endParaRPr lang="es-ES_tradnl" altLang="es-MX" sz="5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/>
              <a:t>DIFICULTAD PARA (DISCAPACIDAD)</a:t>
            </a:r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altLang="es-MX" sz="700" b="1" dirty="0" smtClean="0"/>
              <a:t>MIGRANTE</a:t>
            </a:r>
            <a:endParaRPr lang="es-ES_tradnl" altLang="es-MX" sz="700" b="1" dirty="0"/>
          </a:p>
        </p:txBody>
      </p:sp>
      <p:sp>
        <p:nvSpPr>
          <p:cNvPr id="273" name="Line 58"/>
          <p:cNvSpPr>
            <a:spLocks noChangeShapeType="1"/>
          </p:cNvSpPr>
          <p:nvPr/>
        </p:nvSpPr>
        <p:spPr bwMode="auto">
          <a:xfrm>
            <a:off x="4618675" y="1489356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6" name="Rectángulo 175"/>
          <p:cNvSpPr/>
          <p:nvPr/>
        </p:nvSpPr>
        <p:spPr bwMode="auto">
          <a:xfrm>
            <a:off x="7940927" y="3104204"/>
            <a:ext cx="42156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3099717"/>
            <a:ext cx="1207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0" name="Rectángulo 179"/>
          <p:cNvSpPr/>
          <p:nvPr/>
        </p:nvSpPr>
        <p:spPr bwMode="auto">
          <a:xfrm>
            <a:off x="3820394" y="3110896"/>
            <a:ext cx="324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01" name="Line 61"/>
          <p:cNvSpPr>
            <a:spLocks noChangeShapeType="1"/>
          </p:cNvSpPr>
          <p:nvPr/>
        </p:nvSpPr>
        <p:spPr bwMode="auto">
          <a:xfrm>
            <a:off x="2565932" y="1487313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930185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454365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8956588" y="1917642"/>
            <a:ext cx="216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3" y="778185"/>
            <a:ext cx="4287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/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PASANTE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PSICOLOGÍA,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.PSICÓLOGO,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PSIQUIATRÍA,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.PSIQUIATRA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 HABILITADO PARA SALUD MENTAL,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7675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.PRECONSULTA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.PSICOLOGÍA,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.PAIDOPSIQUIATRÍA,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.PSIQUIATRÍA,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.PSICOGERIATRÍA, 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4875" lvl="1" indent="-447675"/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.ATENCIÓN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 VIOLENCIA,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.ATENCIÓN A ADICCIONES,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  <a:endParaRPr lang="es-MX" sz="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</a:p>
          <a:p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EDAD: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</a:t>
            </a:r>
          </a:p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.HOMBRE, </a:t>
            </a:r>
            <a:r>
              <a:rPr lang="es-MX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.MUJER</a:t>
            </a:r>
            <a:endParaRPr lang="es-MX" sz="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814226" y="1482978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1481334"/>
            <a:ext cx="12060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3103075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7595571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6" name="CuadroTexto 2"/>
          <p:cNvSpPr txBox="1"/>
          <p:nvPr/>
        </p:nvSpPr>
        <p:spPr>
          <a:xfrm>
            <a:off x="9102620" y="822106"/>
            <a:ext cx="2954375" cy="31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DERIVACIÓN PRECONSULTA: 1.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URGENCIAS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s-MX" sz="6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3.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DOMICILIO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4.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UNIDAD</a:t>
            </a:r>
            <a:endParaRPr lang="es-MX" sz="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8930140" y="1502828"/>
            <a:ext cx="1475893" cy="22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/>
              <a:t>ATENCIÓN </a:t>
            </a:r>
            <a:r>
              <a:rPr lang="es-ES_tradnl" altLang="es-MX" sz="800" b="1" dirty="0" smtClean="0"/>
              <a:t>POR </a:t>
            </a:r>
          </a:p>
          <a:p>
            <a:pPr algn="ctr"/>
            <a:r>
              <a:rPr lang="es-ES_tradnl" altLang="es-MX" sz="800" b="1" dirty="0" smtClean="0"/>
              <a:t>ADICCIONES</a:t>
            </a:r>
            <a:endParaRPr lang="es-ES_tradnl" altLang="es-MX" sz="1050" dirty="0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648122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297704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629951" y="1482401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284582" y="1491632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81243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384082" y="2199836"/>
            <a:ext cx="1798338" cy="3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885327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813030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3274744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580640" y="2199836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934167" y="1491632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4141617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630441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7278649" y="1482978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476899" y="1482978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121606" y="1482978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766086" y="1912695"/>
            <a:ext cx="0" cy="536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10420707" y="1482401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955019" y="1482395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0360242" y="1469371"/>
            <a:ext cx="823942" cy="28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 dirty="0" smtClean="0"/>
              <a:t>PROMOCIÓN DE LA SALUD</a:t>
            </a:r>
            <a:endParaRPr lang="es-ES_tradnl" altLang="es-MX" sz="1050" dirty="0"/>
          </a:p>
        </p:txBody>
      </p: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746038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785264"/>
            <a:ext cx="1206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73" name="CuadroTexto 2"/>
          <p:cNvSpPr txBox="1"/>
          <p:nvPr/>
        </p:nvSpPr>
        <p:spPr>
          <a:xfrm>
            <a:off x="4368008" y="778235"/>
            <a:ext cx="4202403" cy="2600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DIFICULTAD PARA: (DISCAPACIDAD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6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ASÍ,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CAUSA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174" name="Line 32"/>
          <p:cNvSpPr>
            <a:spLocks noChangeShapeType="1"/>
          </p:cNvSpPr>
          <p:nvPr/>
        </p:nvSpPr>
        <p:spPr bwMode="auto">
          <a:xfrm>
            <a:off x="10012950" y="1917934"/>
            <a:ext cx="0" cy="532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2" name="Text Box 95"/>
          <p:cNvSpPr txBox="1">
            <a:spLocks noChangeArrowheads="1"/>
          </p:cNvSpPr>
          <p:nvPr/>
        </p:nvSpPr>
        <p:spPr bwMode="auto">
          <a:xfrm>
            <a:off x="1260219" y="457820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284" name="Text Box 374"/>
          <p:cNvSpPr txBox="1">
            <a:spLocks noChangeArrowheads="1"/>
          </p:cNvSpPr>
          <p:nvPr/>
        </p:nvSpPr>
        <p:spPr bwMode="auto">
          <a:xfrm>
            <a:off x="39754" y="475816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285" name="Text Box 375"/>
          <p:cNvSpPr txBox="1">
            <a:spLocks noChangeArrowheads="1"/>
          </p:cNvSpPr>
          <p:nvPr/>
        </p:nvSpPr>
        <p:spPr bwMode="auto">
          <a:xfrm>
            <a:off x="10860438" y="467736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287" name="Line 372"/>
          <p:cNvSpPr>
            <a:spLocks noChangeShapeType="1"/>
          </p:cNvSpPr>
          <p:nvPr/>
        </p:nvSpPr>
        <p:spPr bwMode="auto">
          <a:xfrm>
            <a:off x="1331124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88" name="Line 373"/>
          <p:cNvSpPr>
            <a:spLocks noChangeShapeType="1"/>
          </p:cNvSpPr>
          <p:nvPr/>
        </p:nvSpPr>
        <p:spPr bwMode="auto">
          <a:xfrm>
            <a:off x="10918304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92" name="Text Box 93"/>
          <p:cNvSpPr txBox="1">
            <a:spLocks noChangeArrowheads="1"/>
          </p:cNvSpPr>
          <p:nvPr/>
        </p:nvSpPr>
        <p:spPr bwMode="auto">
          <a:xfrm rot="16200000" flipH="1">
            <a:off x="3688823" y="2208148"/>
            <a:ext cx="1779829" cy="17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00"/>
              </a:lnSpc>
              <a:spcBef>
                <a:spcPts val="700"/>
              </a:spcBef>
              <a:spcAft>
                <a:spcPts val="1200"/>
              </a:spcAft>
            </a:pPr>
            <a:r>
              <a:rPr lang="es-ES_tradnl" altLang="es-MX" sz="700" b="1" dirty="0" smtClean="0"/>
              <a:t>RELACIÓN TEMPORAL POR MOTIVO</a:t>
            </a:r>
            <a:endParaRPr lang="es-ES_tradnl" altLang="es-MX" sz="700" b="1" dirty="0"/>
          </a:p>
        </p:txBody>
      </p:sp>
      <p:sp>
        <p:nvSpPr>
          <p:cNvPr id="293" name="Text Box 368"/>
          <p:cNvSpPr txBox="1">
            <a:spLocks noChangeArrowheads="1"/>
          </p:cNvSpPr>
          <p:nvPr/>
        </p:nvSpPr>
        <p:spPr bwMode="auto">
          <a:xfrm>
            <a:off x="3761989" y="31604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4" name="Line 377"/>
          <p:cNvSpPr>
            <a:spLocks noChangeShapeType="1"/>
          </p:cNvSpPr>
          <p:nvPr/>
        </p:nvSpPr>
        <p:spPr bwMode="auto">
          <a:xfrm>
            <a:off x="7058105" y="3201048"/>
            <a:ext cx="0" cy="40500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5" name="Text Box 368"/>
          <p:cNvSpPr txBox="1">
            <a:spLocks noChangeArrowheads="1"/>
          </p:cNvSpPr>
          <p:nvPr/>
        </p:nvSpPr>
        <p:spPr bwMode="auto">
          <a:xfrm>
            <a:off x="4072798" y="3147054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6" name="Conector recto 295"/>
          <p:cNvCxnSpPr/>
          <p:nvPr/>
        </p:nvCxnSpPr>
        <p:spPr bwMode="auto">
          <a:xfrm>
            <a:off x="4146827" y="347373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Line 103"/>
          <p:cNvSpPr>
            <a:spLocks noChangeShapeType="1"/>
          </p:cNvSpPr>
          <p:nvPr/>
        </p:nvSpPr>
        <p:spPr bwMode="auto">
          <a:xfrm>
            <a:off x="102288" y="402751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4" name="Line 104"/>
          <p:cNvSpPr>
            <a:spLocks noChangeShapeType="1"/>
          </p:cNvSpPr>
          <p:nvPr/>
        </p:nvSpPr>
        <p:spPr bwMode="auto">
          <a:xfrm>
            <a:off x="102288" y="483911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5" name="Line 107"/>
          <p:cNvSpPr>
            <a:spLocks noChangeShapeType="1"/>
          </p:cNvSpPr>
          <p:nvPr/>
        </p:nvSpPr>
        <p:spPr bwMode="auto">
          <a:xfrm>
            <a:off x="102289" y="645965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6" name="Line 363"/>
          <p:cNvSpPr>
            <a:spLocks noChangeShapeType="1"/>
          </p:cNvSpPr>
          <p:nvPr/>
        </p:nvSpPr>
        <p:spPr bwMode="auto">
          <a:xfrm>
            <a:off x="102288" y="5653135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cxnSp>
        <p:nvCxnSpPr>
          <p:cNvPr id="308" name="Conector recto 307"/>
          <p:cNvCxnSpPr/>
          <p:nvPr/>
        </p:nvCxnSpPr>
        <p:spPr bwMode="auto">
          <a:xfrm>
            <a:off x="3814323" y="3575338"/>
            <a:ext cx="3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1" name="Text Box 368"/>
          <p:cNvSpPr txBox="1">
            <a:spLocks noChangeArrowheads="1"/>
          </p:cNvSpPr>
          <p:nvPr/>
        </p:nvSpPr>
        <p:spPr bwMode="auto">
          <a:xfrm>
            <a:off x="3768339" y="39859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3" name="Conector recto 312"/>
          <p:cNvCxnSpPr/>
          <p:nvPr/>
        </p:nvCxnSpPr>
        <p:spPr bwMode="auto">
          <a:xfrm>
            <a:off x="3814323" y="4407178"/>
            <a:ext cx="3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 Box 368"/>
          <p:cNvSpPr txBox="1">
            <a:spLocks noChangeArrowheads="1"/>
          </p:cNvSpPr>
          <p:nvPr/>
        </p:nvSpPr>
        <p:spPr bwMode="auto">
          <a:xfrm>
            <a:off x="3768339" y="47987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16" name="Conector recto 315"/>
          <p:cNvCxnSpPr/>
          <p:nvPr/>
        </p:nvCxnSpPr>
        <p:spPr bwMode="auto">
          <a:xfrm>
            <a:off x="3814323" y="5226349"/>
            <a:ext cx="3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9" name="Text Box 368"/>
          <p:cNvSpPr txBox="1">
            <a:spLocks noChangeArrowheads="1"/>
          </p:cNvSpPr>
          <p:nvPr/>
        </p:nvSpPr>
        <p:spPr bwMode="auto">
          <a:xfrm>
            <a:off x="3768339" y="561153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1" name="Conector recto 320"/>
          <p:cNvCxnSpPr/>
          <p:nvPr/>
        </p:nvCxnSpPr>
        <p:spPr bwMode="auto">
          <a:xfrm>
            <a:off x="3814323" y="6045491"/>
            <a:ext cx="3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3" name="Text Box 368"/>
          <p:cNvSpPr txBox="1">
            <a:spLocks noChangeArrowheads="1"/>
          </p:cNvSpPr>
          <p:nvPr/>
        </p:nvSpPr>
        <p:spPr bwMode="auto">
          <a:xfrm>
            <a:off x="3768339" y="6417988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5" name="Conector recto 324"/>
          <p:cNvCxnSpPr/>
          <p:nvPr/>
        </p:nvCxnSpPr>
        <p:spPr bwMode="auto">
          <a:xfrm>
            <a:off x="3814323" y="6845585"/>
            <a:ext cx="3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6" name="Text Box 368"/>
          <p:cNvSpPr txBox="1">
            <a:spLocks noChangeArrowheads="1"/>
          </p:cNvSpPr>
          <p:nvPr/>
        </p:nvSpPr>
        <p:spPr bwMode="auto">
          <a:xfrm>
            <a:off x="6985669" y="3177919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327" name="Conector recto 326"/>
          <p:cNvCxnSpPr/>
          <p:nvPr/>
        </p:nvCxnSpPr>
        <p:spPr bwMode="auto">
          <a:xfrm>
            <a:off x="259083" y="3457856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Conector recto 328"/>
          <p:cNvCxnSpPr/>
          <p:nvPr/>
        </p:nvCxnSpPr>
        <p:spPr bwMode="auto">
          <a:xfrm>
            <a:off x="259083" y="3722967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Conector recto 329"/>
          <p:cNvCxnSpPr/>
          <p:nvPr/>
        </p:nvCxnSpPr>
        <p:spPr bwMode="auto">
          <a:xfrm>
            <a:off x="259083" y="4283356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Conector recto 331"/>
          <p:cNvCxnSpPr/>
          <p:nvPr/>
        </p:nvCxnSpPr>
        <p:spPr bwMode="auto">
          <a:xfrm>
            <a:off x="252733" y="4545293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Conector recto 332"/>
          <p:cNvCxnSpPr/>
          <p:nvPr/>
        </p:nvCxnSpPr>
        <p:spPr bwMode="auto">
          <a:xfrm>
            <a:off x="252733" y="5091393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Conector recto 334"/>
          <p:cNvCxnSpPr/>
          <p:nvPr/>
        </p:nvCxnSpPr>
        <p:spPr bwMode="auto">
          <a:xfrm>
            <a:off x="252733" y="5346978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Conector recto 335"/>
          <p:cNvCxnSpPr/>
          <p:nvPr/>
        </p:nvCxnSpPr>
        <p:spPr bwMode="auto">
          <a:xfrm>
            <a:off x="259083" y="58994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Conector recto 337"/>
          <p:cNvCxnSpPr/>
          <p:nvPr/>
        </p:nvCxnSpPr>
        <p:spPr bwMode="auto">
          <a:xfrm>
            <a:off x="252733" y="61661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Conector recto 338"/>
          <p:cNvCxnSpPr/>
          <p:nvPr/>
        </p:nvCxnSpPr>
        <p:spPr bwMode="auto">
          <a:xfrm>
            <a:off x="252733" y="6712232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Conector recto 340"/>
          <p:cNvCxnSpPr/>
          <p:nvPr/>
        </p:nvCxnSpPr>
        <p:spPr bwMode="auto">
          <a:xfrm>
            <a:off x="252733" y="6967817"/>
            <a:ext cx="21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Text Box 368"/>
          <p:cNvSpPr txBox="1">
            <a:spLocks noChangeArrowheads="1"/>
          </p:cNvSpPr>
          <p:nvPr/>
        </p:nvSpPr>
        <p:spPr bwMode="auto">
          <a:xfrm>
            <a:off x="4072798" y="397800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4" name="Conector recto 343"/>
          <p:cNvCxnSpPr/>
          <p:nvPr/>
        </p:nvCxnSpPr>
        <p:spPr bwMode="auto">
          <a:xfrm>
            <a:off x="4146827" y="4577735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5" name="Text Box 368"/>
          <p:cNvSpPr txBox="1">
            <a:spLocks noChangeArrowheads="1"/>
          </p:cNvSpPr>
          <p:nvPr/>
        </p:nvSpPr>
        <p:spPr bwMode="auto">
          <a:xfrm>
            <a:off x="4072012" y="4799669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6" name="Conector recto 345"/>
          <p:cNvCxnSpPr/>
          <p:nvPr/>
        </p:nvCxnSpPr>
        <p:spPr bwMode="auto">
          <a:xfrm>
            <a:off x="4146827" y="5109680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Conector recto 346"/>
          <p:cNvCxnSpPr/>
          <p:nvPr/>
        </p:nvCxnSpPr>
        <p:spPr bwMode="auto">
          <a:xfrm>
            <a:off x="4146827" y="5392254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" name="Text Box 368"/>
          <p:cNvSpPr txBox="1">
            <a:spLocks noChangeArrowheads="1"/>
          </p:cNvSpPr>
          <p:nvPr/>
        </p:nvSpPr>
        <p:spPr bwMode="auto">
          <a:xfrm>
            <a:off x="4075962" y="559985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0" name="Conector recto 349"/>
          <p:cNvCxnSpPr/>
          <p:nvPr/>
        </p:nvCxnSpPr>
        <p:spPr bwMode="auto">
          <a:xfrm>
            <a:off x="4146827" y="6199580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Text Box 368"/>
          <p:cNvSpPr txBox="1">
            <a:spLocks noChangeArrowheads="1"/>
          </p:cNvSpPr>
          <p:nvPr/>
        </p:nvSpPr>
        <p:spPr bwMode="auto">
          <a:xfrm>
            <a:off x="4075962" y="639842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53" name="Conector recto 352"/>
          <p:cNvCxnSpPr/>
          <p:nvPr/>
        </p:nvCxnSpPr>
        <p:spPr bwMode="auto">
          <a:xfrm>
            <a:off x="4146827" y="6995772"/>
            <a:ext cx="31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4469257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4309391" y="1482689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54" name="Text Box 376"/>
          <p:cNvSpPr txBox="1">
            <a:spLocks noChangeArrowheads="1"/>
          </p:cNvSpPr>
          <p:nvPr/>
        </p:nvSpPr>
        <p:spPr bwMode="auto">
          <a:xfrm>
            <a:off x="7779235" y="45351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55" name="Text Box 376"/>
          <p:cNvSpPr txBox="1">
            <a:spLocks noChangeArrowheads="1"/>
          </p:cNvSpPr>
          <p:nvPr/>
        </p:nvSpPr>
        <p:spPr bwMode="auto">
          <a:xfrm>
            <a:off x="3329852" y="571180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356" name="Text Box 376"/>
          <p:cNvSpPr txBox="1">
            <a:spLocks noChangeArrowheads="1"/>
          </p:cNvSpPr>
          <p:nvPr/>
        </p:nvSpPr>
        <p:spPr bwMode="auto">
          <a:xfrm>
            <a:off x="3329852" y="459898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57" name="Line 371"/>
          <p:cNvSpPr>
            <a:spLocks noChangeShapeType="1"/>
          </p:cNvSpPr>
          <p:nvPr/>
        </p:nvSpPr>
        <p:spPr bwMode="auto">
          <a:xfrm>
            <a:off x="7843406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58" name="Text Box 376"/>
          <p:cNvSpPr txBox="1">
            <a:spLocks noChangeArrowheads="1"/>
          </p:cNvSpPr>
          <p:nvPr/>
        </p:nvSpPr>
        <p:spPr bwMode="auto">
          <a:xfrm>
            <a:off x="9487976" y="467736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59" name="Line 373"/>
          <p:cNvSpPr>
            <a:spLocks noChangeShapeType="1"/>
          </p:cNvSpPr>
          <p:nvPr/>
        </p:nvSpPr>
        <p:spPr bwMode="auto">
          <a:xfrm>
            <a:off x="3372940" y="488974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60" name="Line 371"/>
          <p:cNvSpPr>
            <a:spLocks noChangeShapeType="1"/>
          </p:cNvSpPr>
          <p:nvPr/>
        </p:nvSpPr>
        <p:spPr bwMode="auto">
          <a:xfrm>
            <a:off x="9547519" y="484362"/>
            <a:ext cx="0" cy="29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7" name="Text Box 368"/>
          <p:cNvSpPr txBox="1">
            <a:spLocks noChangeArrowheads="1"/>
          </p:cNvSpPr>
          <p:nvPr/>
        </p:nvSpPr>
        <p:spPr bwMode="auto">
          <a:xfrm>
            <a:off x="171071" y="3174474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Text Box 368"/>
          <p:cNvSpPr txBox="1">
            <a:spLocks noChangeArrowheads="1"/>
          </p:cNvSpPr>
          <p:nvPr/>
        </p:nvSpPr>
        <p:spPr bwMode="auto">
          <a:xfrm>
            <a:off x="171071" y="4008515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9" name="Text Box 368"/>
          <p:cNvSpPr txBox="1">
            <a:spLocks noChangeArrowheads="1"/>
          </p:cNvSpPr>
          <p:nvPr/>
        </p:nvSpPr>
        <p:spPr bwMode="auto">
          <a:xfrm>
            <a:off x="171071" y="481761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Text Box 368"/>
          <p:cNvSpPr txBox="1">
            <a:spLocks noChangeArrowheads="1"/>
          </p:cNvSpPr>
          <p:nvPr/>
        </p:nvSpPr>
        <p:spPr bwMode="auto">
          <a:xfrm>
            <a:off x="171071" y="5635030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Text Box 368"/>
          <p:cNvSpPr txBox="1">
            <a:spLocks noChangeArrowheads="1"/>
          </p:cNvSpPr>
          <p:nvPr/>
        </p:nvSpPr>
        <p:spPr bwMode="auto">
          <a:xfrm>
            <a:off x="171071" y="6435829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2075</TotalTime>
  <Words>374</Words>
  <Application>Microsoft Office PowerPoint</Application>
  <PresentationFormat>Personalizado</PresentationFormat>
  <Paragraphs>161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150</cp:revision>
  <cp:lastPrinted>2016-09-02T00:19:27Z</cp:lastPrinted>
  <dcterms:created xsi:type="dcterms:W3CDTF">1999-08-26T18:48:18Z</dcterms:created>
  <dcterms:modified xsi:type="dcterms:W3CDTF">2016-10-18T01:00:20Z</dcterms:modified>
</cp:coreProperties>
</file>